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9"/>
  </p:normalViewPr>
  <p:slideViewPr>
    <p:cSldViewPr snapToGrid="0">
      <p:cViewPr varScale="1">
        <p:scale>
          <a:sx n="76" d="100"/>
          <a:sy n="76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93DD6-CB11-3E00-E600-3E68064B7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A47D71-493E-C597-F718-4A5718E2C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A7ACEF-B488-C933-79C9-80A66D88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D307E7-FC8E-9082-77CD-98AE6D850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77C066-B490-5F6D-B0CF-7D70061A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92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B51E1-CA57-655E-C546-75F46E60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CDF334-02B0-1713-F32F-D2C2A8A1F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6DDA3C-A10E-1DE8-2251-EC90B1BA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95EDE1-37D3-0EE5-C2DE-ED9AC9C5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918DBC-C832-AD31-0BAB-DCD9D256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71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EF3F7FF-ECF0-12ED-76D2-94980992C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F9BD1F-4932-B52D-44D0-6A5C29E3A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602BFA-01B4-12DB-2FF4-F06F2164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2EFECF-B4F0-8CA3-885E-75B164D65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4C52E3-F920-B139-0E36-1A0063867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2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4D49F-89DE-DF22-D9A9-E85295D5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F3AEF2-CB73-91EE-5F61-33F64DE81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E112A-6C8D-7720-A023-EA6E81AB6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5144B2-C109-DF9E-2477-899D35F0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818F76-95FA-E0C5-C905-6CD16311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6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66788-2CAE-FDA5-E104-737498B6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80E83F-741B-3DE9-BF9C-A651655945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8C85B-EB96-E3E4-F27C-97034924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BEF5D8-2947-00F7-093F-3FFE5733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A6D27-FDDA-0694-ADB9-D0FA9CBC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82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D945A1-6EEE-FB0B-5172-31626A33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0B7334-DD29-4823-4C7E-2AA5DB8ED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B43370-77CB-B890-D92D-AD9B3B556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FEC887F-E328-A998-FB59-170A3C16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A6E7AD-0D0F-9964-16F6-55747D14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931F7F-66E0-B4BF-DF42-ACA8BD4E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9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3674B-B409-4D2C-9809-143939C9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B5474B-E969-03EA-8876-9884D23A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DF5658-F112-1266-FB2E-AE23E64F1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AC94F56-8E99-55A2-DDEA-1AD01D5FC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83E009A-4632-FE0F-E2C3-296729927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62962BB-D7B5-3F1F-A31B-A633C0EE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58A51A-73E3-E479-B4D0-E5167002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4764704-62FA-C874-1DA0-672B8BEA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99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558B7-2FEB-61F8-5703-1016E819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F01269-EFEA-DB4F-3763-53CA6CDD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35C4F8E-BF4C-24DB-97D4-F95B1E38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6EB347-C9AE-C372-10DA-0F8B5A4A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34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B4F495B-F1A0-F2BF-E60E-79061D812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AC00661-47E5-8FED-967C-5EEC6E30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94AC11-EC8C-A6A1-2DDC-BF0CC10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439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ADBC3-8F40-8F1C-C778-4E55CF8A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10EDE-9A5A-902F-48C0-5E783E9B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F43450-F7E0-9109-429F-FEDC6EAD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3C2C28-4516-5E65-72AA-E4866A734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24166-E8C6-817F-DE71-D2ADE264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C7525D-47EB-89D5-645B-AD62E00C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75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94CA7-1706-E7E8-66B7-B774EF0F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915FAB6-786C-9B3C-AE16-D800F20FE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2D8C6B-003A-7B00-286B-DA65F684A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226841-D637-DAC3-E701-9B7C973A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1395EF-BF10-151A-C40E-AB23089F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AF3812F-F4DE-A3DD-1A07-0377A691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9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BD6A4C-4535-E10A-6805-4D470D2B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51E36F-FE34-577E-A4B3-490CE8EA5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475210-96A9-6427-C5F7-3A3BBCFD8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2601-26C2-6549-9248-4E52B7BCC544}" type="datetimeFigureOut">
              <a:rPr lang="pt-BR" smtClean="0"/>
              <a:t>07/11/2023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5DDCFB-C32A-3FA9-FA21-C70A8FD99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375587-67EA-5557-3D4A-7A2AD828B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2A6C0-88EF-4742-B361-BB83640B19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1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EE06C-8C6B-6B20-33E8-06867604E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4B708D-4AF2-63CF-4921-EBD7AFDD4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647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4F663-E3BB-E615-9E91-76104502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05D136-F5B7-E9D0-067C-CA4AC121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65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Francies Motke</dc:creator>
  <cp:lastModifiedBy>Francies Motke</cp:lastModifiedBy>
  <cp:revision>1</cp:revision>
  <dcterms:created xsi:type="dcterms:W3CDTF">2023-11-08T00:25:09Z</dcterms:created>
  <dcterms:modified xsi:type="dcterms:W3CDTF">2023-11-08T00:28:24Z</dcterms:modified>
</cp:coreProperties>
</file>